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5"/>
  </p:normalViewPr>
  <p:slideViewPr>
    <p:cSldViewPr snapToGrid="0" snapToObjects="1">
      <p:cViewPr varScale="1">
        <p:scale>
          <a:sx n="90" d="100"/>
          <a:sy n="90" d="100"/>
        </p:scale>
        <p:origin x="232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CA4ACD-8586-C843-99DA-016CE57D5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EEC964-56F0-B945-9057-A742F4CB2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4DF4407-A1BC-854C-A255-B302A486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709788-18D8-3C40-B6C4-ED8DD12C7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3B6481D2-0506-744F-8CA1-519C11BF6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4583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5602DF-134D-CE42-97B7-650EDCB13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>
            <a:extLst>
              <a:ext uri="{FF2B5EF4-FFF2-40B4-BE49-F238E27FC236}">
                <a16:creationId xmlns:a16="http://schemas.microsoft.com/office/drawing/2014/main" id="{8EE4529F-8CD9-B346-ADEC-2778133E6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AAEF59-94B7-2248-B7E8-2A9505394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6C46F4-B239-9140-8095-6A9EA50DB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1FED6504-522B-6643-81DD-1A97DE00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50920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78246B1-C6B3-5349-A16C-D8BD95822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>
            <a:extLst>
              <a:ext uri="{FF2B5EF4-FFF2-40B4-BE49-F238E27FC236}">
                <a16:creationId xmlns:a16="http://schemas.microsoft.com/office/drawing/2014/main" id="{CBD75A9E-1A27-7B4A-B749-C6635395E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7C639F-571B-314D-84B7-D9A8C41D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777767-0501-2F44-A608-2CC508FD0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CE3BB98-3CED-2C45-B37B-347AF6824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184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A7A7D6-87EE-0E42-B1A8-46139A273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919EB2-12AC-AC46-9C38-EE10B0139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9F11E3-731D-8F49-8B5B-7B2C85300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086501-410F-A949-B4F3-F87DCA911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56CCCCCF-D05B-EF4B-BD5A-99CC030A9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2687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94587E-ED16-4242-B5D4-3FFA0BE69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C7BD92C-68C4-A04B-8899-83990C15A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1BE935-44B6-9249-959F-3C9B3D693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6D90F0-5420-4241-B5CE-A1C9E3B30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60D24D7B-B44C-044B-BAFA-5CBD589F8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21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00F5F0-DDD5-F84E-A924-4F28ABA9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A37076-2A2D-B14F-BF1C-459D529000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F759469-F8F8-5B4E-963D-36B094D9C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37534DB-5375-B44C-9FAA-11F058CB9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E2505BC-ACB3-1A4E-819D-AA62055ED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id="{7C833D00-CEBA-7542-B1B2-5986F7DB7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321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EDB91E-B002-C643-8084-9D1C2EDF4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C9FDD3C-B528-4249-B5F9-BF8A8894B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239A7D9-97EC-E54D-A89C-227EAF787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9057DD-8CC5-8140-B506-FA0C37A74B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0B21E86-0813-7E4D-B094-F99F006CBF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45EE87A-D846-E24A-A0C7-E3BFB18B4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41E12B8-CE59-C841-9700-26246BED8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C7E87A32-557A-EA48-B941-C6A99793E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075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40B824-101C-184D-B2A5-782A28E04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0249EC-485C-F04E-89C9-685AEC3FF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4B8756-E0C9-4046-AAAB-0E74B50B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>
            <a:extLst>
              <a:ext uri="{FF2B5EF4-FFF2-40B4-BE49-F238E27FC236}">
                <a16:creationId xmlns:a16="http://schemas.microsoft.com/office/drawing/2014/main" id="{8349E88F-3FE5-604C-ACC6-51D0AABE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96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6290333-F2D9-6243-A143-3D64FE2F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6161EB0-4E5C-B842-8F40-DDDA4410B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10009B8E-01EE-D44C-9229-61585F22B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758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9D9297-FDB6-824E-B1AE-4AE7F5A39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418B34-ED84-6547-AAD2-9E0E4C94D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8B13EF3-3F5D-D94D-806F-CAFC729AB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F46719D-E7D8-5F41-91F5-1D6B971F5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F300E7F-1485-D54B-8747-53ED4002E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id="{E88878F0-9C04-6644-8102-47FDEA61D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65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C3757B-8148-8B44-9FF9-057EBB506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3F42053-B855-C64B-BFC8-F8FD8F6A8D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4227A9-13EA-8843-B1A4-40DB26201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6C3337-2852-4644-B068-A94F09D27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8AC4C50-B28C-B04E-BAE8-99D1EB90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id="{D9845693-B987-5042-85FF-8AFB7A71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475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D67095A-0C4B-5A41-A9B5-BBB54704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7A96E3-842F-004E-AF0D-D8071514B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FA74FC-19C4-A74F-A46A-ED45EF154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5DB8-AFF7-C34B-A536-DE9E4F623E73}" type="datetimeFigureOut">
              <a:t>2018/3/26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9B84B6-FA6F-E24F-B6F6-D32534A03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BA1F5231-7DE6-C446-B17B-489C7C9F5D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0CF75-80B8-CB40-9B0F-98923AFF5FE6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1403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29BC7E-18D9-D947-A008-D7E48B8B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Hans"/>
              <a:t>Session State Consistancy</a:t>
            </a:r>
            <a:endParaRPr kumimoji="1"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BEC2023-0197-5B41-8E37-8B308DCC7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2C7F7DC-4C3C-C341-8AE1-AAC15A7BD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0841" y="3467743"/>
            <a:ext cx="786646" cy="747314"/>
          </a:xfrm>
          <a:prstGeom prst="rect">
            <a:avLst/>
          </a:prstGeom>
        </p:spPr>
      </p:pic>
      <p:sp>
        <p:nvSpPr>
          <p:cNvPr id="7" name="罐形 6">
            <a:extLst>
              <a:ext uri="{FF2B5EF4-FFF2-40B4-BE49-F238E27FC236}">
                <a16:creationId xmlns:a16="http://schemas.microsoft.com/office/drawing/2014/main" id="{F349A850-3DC5-2647-914A-ADD45C004697}"/>
              </a:ext>
            </a:extLst>
          </p:cNvPr>
          <p:cNvSpPr/>
          <p:nvPr/>
        </p:nvSpPr>
        <p:spPr>
          <a:xfrm>
            <a:off x="7641019" y="2532950"/>
            <a:ext cx="525517" cy="693682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>
                <a:solidFill>
                  <a:schemeClr val="bg1"/>
                </a:solidFill>
              </a:rPr>
              <a:t>M</a:t>
            </a:r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8" name="罐形 7">
            <a:extLst>
              <a:ext uri="{FF2B5EF4-FFF2-40B4-BE49-F238E27FC236}">
                <a16:creationId xmlns:a16="http://schemas.microsoft.com/office/drawing/2014/main" id="{BAD2D1CC-1476-9041-A80F-7AC4987A82F8}"/>
              </a:ext>
            </a:extLst>
          </p:cNvPr>
          <p:cNvSpPr/>
          <p:nvPr/>
        </p:nvSpPr>
        <p:spPr>
          <a:xfrm>
            <a:off x="7641018" y="3494559"/>
            <a:ext cx="525517" cy="693682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/>
              <a:t>S</a:t>
            </a:r>
            <a:endParaRPr kumimoji="1" lang="zh-CN" altLang="en-US"/>
          </a:p>
        </p:txBody>
      </p:sp>
      <p:sp>
        <p:nvSpPr>
          <p:cNvPr id="10" name="罐形 9">
            <a:extLst>
              <a:ext uri="{FF2B5EF4-FFF2-40B4-BE49-F238E27FC236}">
                <a16:creationId xmlns:a16="http://schemas.microsoft.com/office/drawing/2014/main" id="{5FCE20CB-ADE8-F246-A6D9-868D9092238A}"/>
              </a:ext>
            </a:extLst>
          </p:cNvPr>
          <p:cNvSpPr/>
          <p:nvPr/>
        </p:nvSpPr>
        <p:spPr>
          <a:xfrm>
            <a:off x="7641018" y="4708242"/>
            <a:ext cx="525517" cy="693682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/>
              <a:t>S</a:t>
            </a:r>
            <a:endParaRPr kumimoji="1" lang="zh-CN" altLang="en-US"/>
          </a:p>
        </p:txBody>
      </p:sp>
      <p:sp>
        <p:nvSpPr>
          <p:cNvPr id="11" name="笑脸 10">
            <a:extLst>
              <a:ext uri="{FF2B5EF4-FFF2-40B4-BE49-F238E27FC236}">
                <a16:creationId xmlns:a16="http://schemas.microsoft.com/office/drawing/2014/main" id="{7F3FD523-DA9F-1A44-BE15-F01FF4BB177E}"/>
              </a:ext>
            </a:extLst>
          </p:cNvPr>
          <p:cNvSpPr/>
          <p:nvPr/>
        </p:nvSpPr>
        <p:spPr>
          <a:xfrm>
            <a:off x="2921154" y="3494559"/>
            <a:ext cx="672662" cy="7241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D36ACFFB-4CDE-314A-AE12-760F35927D0F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584751" y="3841400"/>
            <a:ext cx="1906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23F56F5D-8FC6-9444-88B9-C8F98574A0AA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6277487" y="2879791"/>
            <a:ext cx="1363532" cy="866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FB41989C-7E6A-BB4D-8879-6D46E3848A62}"/>
              </a:ext>
            </a:extLst>
          </p:cNvPr>
          <p:cNvCxnSpPr>
            <a:cxnSpLocks/>
            <a:stCxn id="6" idx="3"/>
            <a:endCxn id="8" idx="2"/>
          </p:cNvCxnSpPr>
          <p:nvPr/>
        </p:nvCxnSpPr>
        <p:spPr>
          <a:xfrm>
            <a:off x="6277487" y="3841400"/>
            <a:ext cx="1363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D5AEFBF0-4B2C-2F46-9F58-77E416FCE7B1}"/>
              </a:ext>
            </a:extLst>
          </p:cNvPr>
          <p:cNvCxnSpPr>
            <a:stCxn id="10" idx="2"/>
          </p:cNvCxnSpPr>
          <p:nvPr/>
        </p:nvCxnSpPr>
        <p:spPr>
          <a:xfrm flipH="1" flipV="1">
            <a:off x="6159062" y="4078014"/>
            <a:ext cx="1481956" cy="977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CB1A15AB-6961-AB48-A693-81402F657FF7}"/>
              </a:ext>
            </a:extLst>
          </p:cNvPr>
          <p:cNvSpPr/>
          <p:nvPr/>
        </p:nvSpPr>
        <p:spPr>
          <a:xfrm>
            <a:off x="3698918" y="3467743"/>
            <a:ext cx="157655" cy="714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0270517-FFBE-2841-BD2F-EE2F69225BD4}"/>
              </a:ext>
            </a:extLst>
          </p:cNvPr>
          <p:cNvSpPr txBox="1"/>
          <p:nvPr/>
        </p:nvSpPr>
        <p:spPr>
          <a:xfrm>
            <a:off x="2256826" y="5253107"/>
            <a:ext cx="3671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/>
              <a:t>select @sum = sum(a) from test</a:t>
            </a:r>
            <a:endParaRPr kumimoji="1"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F98DDD9-0BC9-A549-9006-78C74CA530EA}"/>
              </a:ext>
            </a:extLst>
          </p:cNvPr>
          <p:cNvSpPr txBox="1"/>
          <p:nvPr/>
        </p:nvSpPr>
        <p:spPr>
          <a:xfrm>
            <a:off x="2110704" y="5238950"/>
            <a:ext cx="4836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/>
              <a:t>Return @a=1( provided by session tracker)</a:t>
            </a:r>
            <a:endParaRPr kumimoji="1"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3340D878-84C4-7C4E-A9D4-4D2E156BED05}"/>
              </a:ext>
            </a:extLst>
          </p:cNvPr>
          <p:cNvSpPr/>
          <p:nvPr/>
        </p:nvSpPr>
        <p:spPr>
          <a:xfrm>
            <a:off x="7824948" y="2554075"/>
            <a:ext cx="157655" cy="7147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C000"/>
              </a:solidFill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2DBEE68E-AFE6-7346-A7AD-839EB7E80FB6}"/>
              </a:ext>
            </a:extLst>
          </p:cNvPr>
          <p:cNvSpPr/>
          <p:nvPr/>
        </p:nvSpPr>
        <p:spPr>
          <a:xfrm>
            <a:off x="5647681" y="3553156"/>
            <a:ext cx="157655" cy="7147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C000"/>
              </a:solidFill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E830CB9F-6FC6-3D48-A0A5-014876EBE91D}"/>
              </a:ext>
            </a:extLst>
          </p:cNvPr>
          <p:cNvSpPr/>
          <p:nvPr/>
        </p:nvSpPr>
        <p:spPr>
          <a:xfrm>
            <a:off x="6578266" y="3436643"/>
            <a:ext cx="157655" cy="71474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C000"/>
              </a:solidFill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B2AF4329-125F-C44B-8BD7-0DF35CDC1165}"/>
              </a:ext>
            </a:extLst>
          </p:cNvPr>
          <p:cNvSpPr/>
          <p:nvPr/>
        </p:nvSpPr>
        <p:spPr>
          <a:xfrm>
            <a:off x="6578266" y="4324851"/>
            <a:ext cx="157655" cy="71474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C000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C156DFC8-0853-CE4D-BC93-2ABDA61E8218}"/>
              </a:ext>
            </a:extLst>
          </p:cNvPr>
          <p:cNvSpPr txBox="1"/>
          <p:nvPr/>
        </p:nvSpPr>
        <p:spPr>
          <a:xfrm>
            <a:off x="7824948" y="4229312"/>
            <a:ext cx="162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ans"/>
              <a:t>set @a=1</a:t>
            </a:r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9724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461 0.00208 L 0.33164 -0.15417 " pathEditMode="relative" ptsTypes="A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495 0.11737 " pathEditMode="relative" ptsTypes="A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9296 0 " pathEditMode="fixed" ptsTypes="AA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792 0 " pathEditMode="fixed" ptsTypes="AA">
                                      <p:cBhvr>
                                        <p:cTn id="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11111E-6 L 0.09584 0.07755 " pathEditMode="fixed" rAng="0" ptsTypes="AA">
                                      <p:cBhvr>
                                        <p:cTn id="5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5" grpId="0"/>
      <p:bldP spid="25" grpId="1"/>
      <p:bldP spid="27" grpId="0"/>
      <p:bldP spid="27" grpId="1"/>
      <p:bldP spid="30" grpId="0" animBg="1"/>
      <p:bldP spid="30" grpId="1" animBg="1"/>
      <p:bldP spid="30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4" grpId="0" animBg="1"/>
      <p:bldP spid="34" grpId="1" animBg="1"/>
      <p:bldP spid="36" grpId="0"/>
      <p:bldP spid="36" grpId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</Words>
  <Application>Microsoft Macintosh PowerPoint</Application>
  <PresentationFormat>宽屏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Session State Consistancy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State Consistance</dc:title>
  <dc:creator>7xerocha@gmail.com</dc:creator>
  <cp:lastModifiedBy>7xerocha@gmail.com</cp:lastModifiedBy>
  <cp:revision>2</cp:revision>
  <dcterms:created xsi:type="dcterms:W3CDTF">2018-03-26T08:48:24Z</dcterms:created>
  <dcterms:modified xsi:type="dcterms:W3CDTF">2018-03-26T08:52:27Z</dcterms:modified>
</cp:coreProperties>
</file>